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3"/>
      <p:bold r:id="rId14"/>
      <p:italic r:id="rId15"/>
      <p:boldItalic r:id="rId16"/>
    </p:embeddedFont>
    <p:embeddedFont>
      <p:font typeface="Orbitron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9806cfc90c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9806cfc90c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228cf35c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228cf35c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9d42c1dc3c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9d42c1dc3c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9d42c1dc3c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9d42c1dc3c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b180810af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b180810af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9806cfc9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9806cfc9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9806cfc90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9806cfc90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9806cfc90c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9806cfc90c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8c088f61f3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8c088f61f3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755185"/>
            <a:ext cx="9144087" cy="2074060"/>
          </a:xfrm>
          <a:custGeom>
            <a:avLst/>
            <a:gdLst/>
            <a:ahLst/>
            <a:cxnLst/>
            <a:rect l="l" t="t" r="r" b="b"/>
            <a:pathLst>
              <a:path w="79583" h="18051" extrusionOk="0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1" y="1122175"/>
            <a:ext cx="771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3279500"/>
            <a:ext cx="771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1"/>
          <p:cNvGrpSpPr/>
          <p:nvPr/>
        </p:nvGrpSpPr>
        <p:grpSpPr>
          <a:xfrm>
            <a:off x="189461" y="3455544"/>
            <a:ext cx="8765079" cy="1674554"/>
            <a:chOff x="-222952" y="2611480"/>
            <a:chExt cx="9608725" cy="1835731"/>
          </a:xfrm>
        </p:grpSpPr>
        <p:sp>
          <p:nvSpPr>
            <p:cNvPr id="78" name="Google Shape;78;p11"/>
            <p:cNvSpPr/>
            <p:nvPr/>
          </p:nvSpPr>
          <p:spPr>
            <a:xfrm>
              <a:off x="2207095" y="3522868"/>
              <a:ext cx="450281" cy="422028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avLst/>
              <a:gdLst/>
              <a:ahLst/>
              <a:cxnLst/>
              <a:rect l="l" t="t" r="r" b="b"/>
              <a:pathLst>
                <a:path w="18385" h="30636" extrusionOk="0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algn="bl" rotWithShape="0">
                <a:schemeClr val="lt1"/>
              </a:outerShdw>
              <a:reflection stA="40000" endPos="45000" dist="571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avLst/>
              <a:gdLst/>
              <a:ahLst/>
              <a:cxnLst/>
              <a:rect l="l" t="t" r="r" b="b"/>
              <a:pathLst>
                <a:path w="1310" h="12110" extrusionOk="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avLst/>
              <a:gdLst/>
              <a:ahLst/>
              <a:cxnLst/>
              <a:rect l="l" t="t" r="r" b="b"/>
              <a:pathLst>
                <a:path w="15550" h="27468" extrusionOk="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37000" dist="952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8701627" y="2611480"/>
              <a:ext cx="337939" cy="422014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64000" dist="4953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64000" dist="3429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1"/>
          <p:cNvSpPr/>
          <p:nvPr/>
        </p:nvSpPr>
        <p:spPr>
          <a:xfrm>
            <a:off x="2870938" y="-1490475"/>
            <a:ext cx="2412900" cy="2413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5587338" y="635274"/>
            <a:ext cx="685800" cy="685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title" hasCustomPrompt="1"/>
          </p:nvPr>
        </p:nvSpPr>
        <p:spPr>
          <a:xfrm>
            <a:off x="1769400" y="1569150"/>
            <a:ext cx="5605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>
            <a:spLocks noGrp="1"/>
          </p:cNvSpPr>
          <p:nvPr>
            <p:ph type="subTitle" idx="1"/>
          </p:nvPr>
        </p:nvSpPr>
        <p:spPr>
          <a:xfrm>
            <a:off x="2144250" y="2850425"/>
            <a:ext cx="4855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8089275" y="1837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9027625" y="17155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5161200" y="-631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585004" y="-152930"/>
            <a:ext cx="393708" cy="368997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/>
          <p:nvPr/>
        </p:nvSpPr>
        <p:spPr>
          <a:xfrm rot="1366686">
            <a:off x="7002382" y="189929"/>
            <a:ext cx="563308" cy="938673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2461964">
            <a:off x="8206365" y="451004"/>
            <a:ext cx="45053" cy="416478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rot="1083067">
            <a:off x="6111473" y="-595881"/>
            <a:ext cx="585386" cy="1033913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8655852" y="640624"/>
            <a:ext cx="882785" cy="833860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1822275" y="163090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2"/>
          </p:nvPr>
        </p:nvSpPr>
        <p:spPr>
          <a:xfrm>
            <a:off x="1822275" y="203564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3" hasCustomPrompt="1"/>
          </p:nvPr>
        </p:nvSpPr>
        <p:spPr>
          <a:xfrm>
            <a:off x="829500" y="194655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4"/>
          </p:nvPr>
        </p:nvSpPr>
        <p:spPr>
          <a:xfrm>
            <a:off x="5813250" y="163090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5"/>
          </p:nvPr>
        </p:nvSpPr>
        <p:spPr>
          <a:xfrm>
            <a:off x="5813250" y="203564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0475" y="194655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7"/>
          </p:nvPr>
        </p:nvSpPr>
        <p:spPr>
          <a:xfrm>
            <a:off x="1822275" y="32908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8"/>
          </p:nvPr>
        </p:nvSpPr>
        <p:spPr>
          <a:xfrm>
            <a:off x="1822275" y="369559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9" hasCustomPrompt="1"/>
          </p:nvPr>
        </p:nvSpPr>
        <p:spPr>
          <a:xfrm>
            <a:off x="829500" y="360650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3"/>
          </p:nvPr>
        </p:nvSpPr>
        <p:spPr>
          <a:xfrm>
            <a:off x="5813250" y="32908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4"/>
          </p:nvPr>
        </p:nvSpPr>
        <p:spPr>
          <a:xfrm>
            <a:off x="5813250" y="369559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0475" y="360650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9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>
            <a:spLocks noGrp="1"/>
          </p:cNvSpPr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ubTitle" idx="1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9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4996325" y="1684800"/>
            <a:ext cx="30882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4996325" y="2260800"/>
            <a:ext cx="308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8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8536825" y="214085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/>
          <p:nvPr/>
        </p:nvSpPr>
        <p:spPr>
          <a:xfrm rot="1767129">
            <a:off x="8424619" y="3519602"/>
            <a:ext cx="731412" cy="1291989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318250" y="2360906"/>
            <a:ext cx="329861" cy="308552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6"/>
          <p:cNvSpPr/>
          <p:nvPr/>
        </p:nvSpPr>
        <p:spPr>
          <a:xfrm flipH="1">
            <a:off x="8713973" y="31024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 flipH="1">
            <a:off x="-43625" y="2208800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2"/>
          </p:nvPr>
        </p:nvSpPr>
        <p:spPr>
          <a:xfrm>
            <a:off x="1224687" y="2421850"/>
            <a:ext cx="27705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3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4"/>
          </p:nvPr>
        </p:nvSpPr>
        <p:spPr>
          <a:xfrm>
            <a:off x="5174037" y="2421850"/>
            <a:ext cx="27705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8190850" y="594100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/>
          <p:nvPr/>
        </p:nvSpPr>
        <p:spPr>
          <a:xfrm rot="1083274">
            <a:off x="6661314" y="6593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7551672" y="1315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7"/>
          <p:cNvSpPr/>
          <p:nvPr/>
        </p:nvSpPr>
        <p:spPr>
          <a:xfrm rot="6189788">
            <a:off x="7968006" y="12282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5917625" y="12575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8190849" y="35915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-259225" y="4085175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1143760" y="4641302"/>
            <a:ext cx="823567" cy="777821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-163914" y="3398701"/>
            <a:ext cx="390185" cy="36500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7"/>
          <p:cNvSpPr/>
          <p:nvPr/>
        </p:nvSpPr>
        <p:spPr>
          <a:xfrm rot="-1836933">
            <a:off x="2210211" y="433139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2834050" y="45280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1208650" y="40980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1"/>
          </p:nvPr>
        </p:nvSpPr>
        <p:spPr>
          <a:xfrm>
            <a:off x="1210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ubTitle" idx="2"/>
          </p:nvPr>
        </p:nvSpPr>
        <p:spPr>
          <a:xfrm>
            <a:off x="893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3"/>
          </p:nvPr>
        </p:nvSpPr>
        <p:spPr>
          <a:xfrm>
            <a:off x="3111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4"/>
          </p:nvPr>
        </p:nvSpPr>
        <p:spPr>
          <a:xfrm>
            <a:off x="2794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5"/>
          </p:nvPr>
        </p:nvSpPr>
        <p:spPr>
          <a:xfrm>
            <a:off x="5012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6"/>
          </p:nvPr>
        </p:nvSpPr>
        <p:spPr>
          <a:xfrm>
            <a:off x="4695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7"/>
          </p:nvPr>
        </p:nvSpPr>
        <p:spPr>
          <a:xfrm>
            <a:off x="6911168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ubTitle" idx="8"/>
          </p:nvPr>
        </p:nvSpPr>
        <p:spPr>
          <a:xfrm>
            <a:off x="6593907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1650173">
            <a:off x="1225399" y="3534260"/>
            <a:ext cx="55480" cy="512873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8"/>
          <p:cNvSpPr/>
          <p:nvPr/>
        </p:nvSpPr>
        <p:spPr>
          <a:xfrm rot="-3297817">
            <a:off x="42521" y="3568331"/>
            <a:ext cx="538741" cy="951649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8572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125925" y="21898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8"/>
          <p:cNvSpPr/>
          <p:nvPr/>
        </p:nvSpPr>
        <p:spPr>
          <a:xfrm rot="-1865343">
            <a:off x="1857052" y="367161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494785" y="11454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586425" y="1525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8903700" y="2707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 rot="1767260">
            <a:off x="8588603" y="3979654"/>
            <a:ext cx="559096" cy="98757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8"/>
          <p:cNvSpPr/>
          <p:nvPr/>
        </p:nvSpPr>
        <p:spPr>
          <a:xfrm flipH="1">
            <a:off x="8713973" y="34572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713100" y="1953950"/>
            <a:ext cx="2587800" cy="10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1"/>
          </p:nvPr>
        </p:nvSpPr>
        <p:spPr>
          <a:xfrm>
            <a:off x="6071825" y="1184150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2"/>
          </p:nvPr>
        </p:nvSpPr>
        <p:spPr>
          <a:xfrm>
            <a:off x="6071825" y="2708200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8903700" y="2707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/>
          <p:nvPr/>
        </p:nvSpPr>
        <p:spPr>
          <a:xfrm rot="1083274">
            <a:off x="8744214" y="3831357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"/>
          <p:cNvSpPr/>
          <p:nvPr/>
        </p:nvSpPr>
        <p:spPr>
          <a:xfrm rot="6189828">
            <a:off x="7858318" y="4922946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9076375" y="34432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/>
          <p:nvPr/>
        </p:nvSpPr>
        <p:spPr>
          <a:xfrm rot="-1865101">
            <a:off x="-160176" y="620391"/>
            <a:ext cx="584781" cy="97438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637038" y="1183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0"/>
          <p:cNvGrpSpPr/>
          <p:nvPr/>
        </p:nvGrpSpPr>
        <p:grpSpPr>
          <a:xfrm>
            <a:off x="912200" y="2182866"/>
            <a:ext cx="7319600" cy="649125"/>
            <a:chOff x="912075" y="2182866"/>
            <a:chExt cx="7319600" cy="649125"/>
          </a:xfrm>
        </p:grpSpPr>
        <p:grpSp>
          <p:nvGrpSpPr>
            <p:cNvPr id="177" name="Google Shape;177;p20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78" name="Google Shape;178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79" name="Google Shape;179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0" name="Google Shape;180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</p:grpSp>
        <p:grpSp>
          <p:nvGrpSpPr>
            <p:cNvPr id="181" name="Google Shape;181;p20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82" name="Google Shape;182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3" name="Google Shape;183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4" name="Google Shape;184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</p:grpSp>
      </p:grpSp>
      <p:sp>
        <p:nvSpPr>
          <p:cNvPr id="185" name="Google Shape;185;p20"/>
          <p:cNvSpPr/>
          <p:nvPr/>
        </p:nvSpPr>
        <p:spPr>
          <a:xfrm>
            <a:off x="1736833" y="909301"/>
            <a:ext cx="5670300" cy="31959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stA="82000" endPos="30000" dist="3238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885874" y="1063679"/>
            <a:ext cx="5372100" cy="28875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  <a:reflection stA="37000" endPos="30000" dist="5905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4143575" y="652275"/>
            <a:ext cx="856500" cy="856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4433488" y="974237"/>
            <a:ext cx="295622" cy="212575"/>
          </a:xfrm>
          <a:custGeom>
            <a:avLst/>
            <a:gdLst/>
            <a:ahLst/>
            <a:cxnLst/>
            <a:rect l="l" t="t" r="r" b="b"/>
            <a:pathLst>
              <a:path w="15353" h="11040" extrusionOk="0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8572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-1865464">
            <a:off x="283824" y="-415294"/>
            <a:ext cx="858549" cy="1430650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53725" y="8016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681322" y="11342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7852625" y="3693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 rot="1767188">
            <a:off x="8435859" y="3937629"/>
            <a:ext cx="552080" cy="975178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7493275" y="45280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1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026700" y="3605900"/>
            <a:ext cx="30906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05164" y="760050"/>
            <a:ext cx="1097400" cy="640200"/>
          </a:xfrm>
          <a:prstGeom prst="rect">
            <a:avLst/>
          </a:prstGeom>
          <a:effectLst>
            <a:outerShdw blurRad="85725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3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7985450" y="-297476"/>
            <a:ext cx="1315200" cy="1315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/>
          <p:nvPr/>
        </p:nvSpPr>
        <p:spPr>
          <a:xfrm rot="-4499915">
            <a:off x="153861" y="3909161"/>
            <a:ext cx="751582" cy="751582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1"/>
          <p:cNvSpPr/>
          <p:nvPr/>
        </p:nvSpPr>
        <p:spPr>
          <a:xfrm rot="1767171">
            <a:off x="8189678" y="3446815"/>
            <a:ext cx="552480" cy="975918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897571" y="35678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8017475" y="3069687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1"/>
          <p:cNvSpPr/>
          <p:nvPr/>
        </p:nvSpPr>
        <p:spPr>
          <a:xfrm>
            <a:off x="-176200" y="2914875"/>
            <a:ext cx="543000" cy="54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subTitle" idx="1"/>
          </p:nvPr>
        </p:nvSpPr>
        <p:spPr>
          <a:xfrm>
            <a:off x="1871900" y="24338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2"/>
          </p:nvPr>
        </p:nvSpPr>
        <p:spPr>
          <a:xfrm>
            <a:off x="1514588" y="16058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3"/>
          </p:nvPr>
        </p:nvSpPr>
        <p:spPr>
          <a:xfrm>
            <a:off x="5374450" y="24338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4"/>
          </p:nvPr>
        </p:nvSpPr>
        <p:spPr>
          <a:xfrm>
            <a:off x="5018638" y="16058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5"/>
          </p:nvPr>
        </p:nvSpPr>
        <p:spPr>
          <a:xfrm>
            <a:off x="1871900" y="42020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6"/>
          </p:nvPr>
        </p:nvSpPr>
        <p:spPr>
          <a:xfrm>
            <a:off x="1514588" y="33740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7"/>
          </p:nvPr>
        </p:nvSpPr>
        <p:spPr>
          <a:xfrm>
            <a:off x="5374450" y="42020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8"/>
          </p:nvPr>
        </p:nvSpPr>
        <p:spPr>
          <a:xfrm>
            <a:off x="5018638" y="33740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 rot="1083274">
            <a:off x="7917239" y="-1805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7256310" y="2533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2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2"/>
          <p:cNvSpPr/>
          <p:nvPr/>
        </p:nvSpPr>
        <p:spPr>
          <a:xfrm rot="8934657">
            <a:off x="-173272" y="4077238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 rot="10800000">
            <a:off x="776320" y="485556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1"/>
          </p:nvPr>
        </p:nvSpPr>
        <p:spPr>
          <a:xfrm>
            <a:off x="71310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2"/>
          </p:nvPr>
        </p:nvSpPr>
        <p:spPr>
          <a:xfrm>
            <a:off x="71310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3"/>
          </p:nvPr>
        </p:nvSpPr>
        <p:spPr>
          <a:xfrm>
            <a:off x="341535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subTitle" idx="4"/>
          </p:nvPr>
        </p:nvSpPr>
        <p:spPr>
          <a:xfrm>
            <a:off x="341535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5"/>
          </p:nvPr>
        </p:nvSpPr>
        <p:spPr>
          <a:xfrm>
            <a:off x="611760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6"/>
          </p:nvPr>
        </p:nvSpPr>
        <p:spPr>
          <a:xfrm>
            <a:off x="611760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 rot="1083274">
            <a:off x="7917239" y="-1805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3"/>
          <p:cNvSpPr/>
          <p:nvPr/>
        </p:nvSpPr>
        <p:spPr>
          <a:xfrm>
            <a:off x="7256310" y="2533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3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3"/>
          <p:cNvSpPr/>
          <p:nvPr/>
        </p:nvSpPr>
        <p:spPr>
          <a:xfrm rot="8934657">
            <a:off x="-173272" y="4077238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3"/>
          <p:cNvSpPr/>
          <p:nvPr/>
        </p:nvSpPr>
        <p:spPr>
          <a:xfrm rot="10800000">
            <a:off x="776320" y="485556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3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>
            <a:off x="101145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>
            <a:spLocks noGrp="1"/>
          </p:cNvSpPr>
          <p:nvPr>
            <p:ph type="subTitle" idx="2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3"/>
          <p:cNvSpPr txBox="1">
            <a:spLocks noGrp="1"/>
          </p:cNvSpPr>
          <p:nvPr>
            <p:ph type="subTitle" idx="3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ubTitle" idx="4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3"/>
          <p:cNvSpPr txBox="1">
            <a:spLocks noGrp="1"/>
          </p:cNvSpPr>
          <p:nvPr>
            <p:ph type="subTitle" idx="5"/>
          </p:nvPr>
        </p:nvSpPr>
        <p:spPr>
          <a:xfrm>
            <a:off x="641475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subTitle" idx="6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5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/>
          <p:nvPr/>
        </p:nvSpPr>
        <p:spPr>
          <a:xfrm rot="-1865396">
            <a:off x="873756" y="3943022"/>
            <a:ext cx="601342" cy="1002051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  <a:reflection stA="40000" endPos="45000" dist="571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4"/>
          <p:cNvSpPr/>
          <p:nvPr/>
        </p:nvSpPr>
        <p:spPr>
          <a:xfrm rot="1650116">
            <a:off x="167928" y="3697133"/>
            <a:ext cx="50610" cy="467849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4"/>
          <p:cNvSpPr/>
          <p:nvPr/>
        </p:nvSpPr>
        <p:spPr>
          <a:xfrm rot="1083302">
            <a:off x="7161650" y="207873"/>
            <a:ext cx="593290" cy="1048006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8519925" y="-243218"/>
            <a:ext cx="308269" cy="38496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"/>
          <p:cNvSpPr/>
          <p:nvPr/>
        </p:nvSpPr>
        <p:spPr>
          <a:xfrm rot="6189840">
            <a:off x="8717078" y="798767"/>
            <a:ext cx="398900" cy="373923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4"/>
          <p:cNvSpPr/>
          <p:nvPr/>
        </p:nvSpPr>
        <p:spPr>
          <a:xfrm rot="9383700">
            <a:off x="-133389" y="4705373"/>
            <a:ext cx="398901" cy="37390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  <a:reflection stA="40000" endPos="64000" dist="3429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850353" y="3529806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272967" y="494632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608114" y="494615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subTitle" idx="1"/>
          </p:nvPr>
        </p:nvSpPr>
        <p:spPr>
          <a:xfrm>
            <a:off x="1954800" y="153699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ubTitle" idx="2"/>
          </p:nvPr>
        </p:nvSpPr>
        <p:spPr>
          <a:xfrm>
            <a:off x="1959900" y="182513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4"/>
          <p:cNvSpPr txBox="1">
            <a:spLocks noGrp="1"/>
          </p:cNvSpPr>
          <p:nvPr>
            <p:ph type="subTitle" idx="3"/>
          </p:nvPr>
        </p:nvSpPr>
        <p:spPr>
          <a:xfrm>
            <a:off x="5559775" y="153699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59" name="Google Shape;259;p24"/>
          <p:cNvSpPr txBox="1">
            <a:spLocks noGrp="1"/>
          </p:cNvSpPr>
          <p:nvPr>
            <p:ph type="subTitle" idx="4"/>
          </p:nvPr>
        </p:nvSpPr>
        <p:spPr>
          <a:xfrm>
            <a:off x="5564875" y="182513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4"/>
          <p:cNvSpPr txBox="1">
            <a:spLocks noGrp="1"/>
          </p:cNvSpPr>
          <p:nvPr>
            <p:ph type="subTitle" idx="5"/>
          </p:nvPr>
        </p:nvSpPr>
        <p:spPr>
          <a:xfrm>
            <a:off x="2866625" y="316264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61" name="Google Shape;261;p24"/>
          <p:cNvSpPr txBox="1">
            <a:spLocks noGrp="1"/>
          </p:cNvSpPr>
          <p:nvPr>
            <p:ph type="subTitle" idx="6"/>
          </p:nvPr>
        </p:nvSpPr>
        <p:spPr>
          <a:xfrm>
            <a:off x="2871725" y="345078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ubTitle" idx="7"/>
          </p:nvPr>
        </p:nvSpPr>
        <p:spPr>
          <a:xfrm>
            <a:off x="6479400" y="316264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8"/>
          </p:nvPr>
        </p:nvSpPr>
        <p:spPr>
          <a:xfrm>
            <a:off x="6484500" y="345078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>
            <a:spLocks noGrp="1"/>
          </p:cNvSpPr>
          <p:nvPr>
            <p:ph type="title"/>
          </p:nvPr>
        </p:nvSpPr>
        <p:spPr>
          <a:xfrm>
            <a:off x="713100" y="2051100"/>
            <a:ext cx="22587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5"/>
          <p:cNvSpPr/>
          <p:nvPr/>
        </p:nvSpPr>
        <p:spPr>
          <a:xfrm rot="1083274">
            <a:off x="964264" y="3681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1854622" y="-159603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5"/>
          <p:cNvSpPr/>
          <p:nvPr/>
        </p:nvSpPr>
        <p:spPr>
          <a:xfrm rot="6189788">
            <a:off x="2270956" y="9370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220575" y="9663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2493799" y="6795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/>
          <p:cNvSpPr/>
          <p:nvPr/>
        </p:nvSpPr>
        <p:spPr>
          <a:xfrm rot="-1865343">
            <a:off x="1287102" y="3766561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  <a:reflection stA="70000" endPos="30000" dist="14287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5"/>
          <p:cNvSpPr/>
          <p:nvPr/>
        </p:nvSpPr>
        <p:spPr>
          <a:xfrm>
            <a:off x="-83440" y="39544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5"/>
          <p:cNvSpPr/>
          <p:nvPr/>
        </p:nvSpPr>
        <p:spPr>
          <a:xfrm>
            <a:off x="769125" y="46041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/>
          <p:nvPr/>
        </p:nvSpPr>
        <p:spPr>
          <a:xfrm rot="1083334">
            <a:off x="8236127" y="-168273"/>
            <a:ext cx="506854" cy="895322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6"/>
          <p:cNvSpPr/>
          <p:nvPr/>
        </p:nvSpPr>
        <p:spPr>
          <a:xfrm>
            <a:off x="7688522" y="-28017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/>
          <p:cNvSpPr/>
          <p:nvPr/>
        </p:nvSpPr>
        <p:spPr>
          <a:xfrm rot="6189788">
            <a:off x="9014181" y="1486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6"/>
          <p:cNvSpPr/>
          <p:nvPr/>
        </p:nvSpPr>
        <p:spPr>
          <a:xfrm>
            <a:off x="7041100" y="1779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6"/>
          <p:cNvSpPr/>
          <p:nvPr/>
        </p:nvSpPr>
        <p:spPr>
          <a:xfrm>
            <a:off x="277399" y="177977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6"/>
          <p:cNvSpPr/>
          <p:nvPr/>
        </p:nvSpPr>
        <p:spPr>
          <a:xfrm>
            <a:off x="10" y="4919402"/>
            <a:ext cx="823567" cy="777821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6"/>
          <p:cNvSpPr/>
          <p:nvPr/>
        </p:nvSpPr>
        <p:spPr>
          <a:xfrm rot="-1836933">
            <a:off x="1066461" y="460949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1690300" y="4806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64900" y="4376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6"/>
          <p:cNvSpPr txBox="1">
            <a:spLocks noGrp="1"/>
          </p:cNvSpPr>
          <p:nvPr>
            <p:ph type="subTitle" idx="1"/>
          </p:nvPr>
        </p:nvSpPr>
        <p:spPr>
          <a:xfrm>
            <a:off x="1048466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86" name="Google Shape;286;p26"/>
          <p:cNvSpPr txBox="1">
            <a:spLocks noGrp="1"/>
          </p:cNvSpPr>
          <p:nvPr>
            <p:ph type="subTitle" idx="2"/>
          </p:nvPr>
        </p:nvSpPr>
        <p:spPr>
          <a:xfrm>
            <a:off x="716066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ubTitle" idx="3"/>
          </p:nvPr>
        </p:nvSpPr>
        <p:spPr>
          <a:xfrm>
            <a:off x="3771903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88" name="Google Shape;288;p26"/>
          <p:cNvSpPr txBox="1">
            <a:spLocks noGrp="1"/>
          </p:cNvSpPr>
          <p:nvPr>
            <p:ph type="subTitle" idx="4"/>
          </p:nvPr>
        </p:nvSpPr>
        <p:spPr>
          <a:xfrm>
            <a:off x="3439503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6"/>
          <p:cNvSpPr txBox="1">
            <a:spLocks noGrp="1"/>
          </p:cNvSpPr>
          <p:nvPr>
            <p:ph type="subTitle" idx="5"/>
          </p:nvPr>
        </p:nvSpPr>
        <p:spPr>
          <a:xfrm>
            <a:off x="6495353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0" name="Google Shape;290;p26"/>
          <p:cNvSpPr txBox="1">
            <a:spLocks noGrp="1"/>
          </p:cNvSpPr>
          <p:nvPr>
            <p:ph type="subTitle" idx="6"/>
          </p:nvPr>
        </p:nvSpPr>
        <p:spPr>
          <a:xfrm>
            <a:off x="6162953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6"/>
          <p:cNvSpPr txBox="1">
            <a:spLocks noGrp="1"/>
          </p:cNvSpPr>
          <p:nvPr>
            <p:ph type="subTitle" idx="7"/>
          </p:nvPr>
        </p:nvSpPr>
        <p:spPr>
          <a:xfrm>
            <a:off x="1048466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2" name="Google Shape;292;p26"/>
          <p:cNvSpPr txBox="1">
            <a:spLocks noGrp="1"/>
          </p:cNvSpPr>
          <p:nvPr>
            <p:ph type="subTitle" idx="8"/>
          </p:nvPr>
        </p:nvSpPr>
        <p:spPr>
          <a:xfrm>
            <a:off x="716066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6"/>
          <p:cNvSpPr txBox="1">
            <a:spLocks noGrp="1"/>
          </p:cNvSpPr>
          <p:nvPr>
            <p:ph type="subTitle" idx="9"/>
          </p:nvPr>
        </p:nvSpPr>
        <p:spPr>
          <a:xfrm>
            <a:off x="3771903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4" name="Google Shape;294;p26"/>
          <p:cNvSpPr txBox="1">
            <a:spLocks noGrp="1"/>
          </p:cNvSpPr>
          <p:nvPr>
            <p:ph type="subTitle" idx="13"/>
          </p:nvPr>
        </p:nvSpPr>
        <p:spPr>
          <a:xfrm>
            <a:off x="3439503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6"/>
          <p:cNvSpPr txBox="1">
            <a:spLocks noGrp="1"/>
          </p:cNvSpPr>
          <p:nvPr>
            <p:ph type="subTitle" idx="14"/>
          </p:nvPr>
        </p:nvSpPr>
        <p:spPr>
          <a:xfrm>
            <a:off x="6495353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6" name="Google Shape;296;p26"/>
          <p:cNvSpPr txBox="1">
            <a:spLocks noGrp="1"/>
          </p:cNvSpPr>
          <p:nvPr>
            <p:ph type="subTitle" idx="15"/>
          </p:nvPr>
        </p:nvSpPr>
        <p:spPr>
          <a:xfrm>
            <a:off x="6162953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6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/>
          <p:nvPr/>
        </p:nvSpPr>
        <p:spPr>
          <a:xfrm>
            <a:off x="965650" y="2878550"/>
            <a:ext cx="867900" cy="8679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  <a:reflection stA="24000" endPos="24000" dist="10477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7532850" y="-638950"/>
            <a:ext cx="1796100" cy="1796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7"/>
          <p:cNvSpPr/>
          <p:nvPr/>
        </p:nvSpPr>
        <p:spPr>
          <a:xfrm rot="-5400000">
            <a:off x="4562083" y="4383040"/>
            <a:ext cx="1374477" cy="1298185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7"/>
          <p:cNvSpPr/>
          <p:nvPr/>
        </p:nvSpPr>
        <p:spPr>
          <a:xfrm rot="-3325188">
            <a:off x="1893" y="-112546"/>
            <a:ext cx="920300" cy="1625646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 rot="701342">
            <a:off x="8450969" y="1940853"/>
            <a:ext cx="828025" cy="1033942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1918944" y="613075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B54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8354800" y="1323687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4495925" y="41928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7"/>
          <p:cNvSpPr/>
          <p:nvPr/>
        </p:nvSpPr>
        <p:spPr>
          <a:xfrm>
            <a:off x="6835025" y="300893"/>
            <a:ext cx="238500" cy="2385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7"/>
          <p:cNvSpPr txBox="1">
            <a:spLocks noGrp="1"/>
          </p:cNvSpPr>
          <p:nvPr>
            <p:ph type="title"/>
          </p:nvPr>
        </p:nvSpPr>
        <p:spPr>
          <a:xfrm>
            <a:off x="1739425" y="978625"/>
            <a:ext cx="5665200" cy="11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7"/>
          <p:cNvSpPr txBox="1"/>
          <p:nvPr/>
        </p:nvSpPr>
        <p:spPr>
          <a:xfrm>
            <a:off x="713100" y="4037325"/>
            <a:ext cx="29397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CUSTOM_7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/>
          <p:nvPr/>
        </p:nvSpPr>
        <p:spPr>
          <a:xfrm rot="1083274">
            <a:off x="905564" y="-5593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878150" y="-981075"/>
            <a:ext cx="2423400" cy="24234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-90028" y="4106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8"/>
          <p:cNvSpPr/>
          <p:nvPr/>
        </p:nvSpPr>
        <p:spPr>
          <a:xfrm rot="6189788">
            <a:off x="5151606" y="41307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371425" y="96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713100" y="1118000"/>
            <a:ext cx="2185500" cy="14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8"/>
          <p:cNvSpPr txBox="1">
            <a:spLocks noGrp="1"/>
          </p:cNvSpPr>
          <p:nvPr>
            <p:ph type="subTitle" idx="1"/>
          </p:nvPr>
        </p:nvSpPr>
        <p:spPr>
          <a:xfrm>
            <a:off x="713100" y="2580810"/>
            <a:ext cx="2185500" cy="14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-1865229">
            <a:off x="-143962" y="286954"/>
            <a:ext cx="472139" cy="786754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248925" y="128446"/>
            <a:ext cx="181800" cy="1818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 rot="2700000">
            <a:off x="837138" y="35699"/>
            <a:ext cx="39734" cy="367313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5071050" y="3531350"/>
            <a:ext cx="941100" cy="941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-5400000">
            <a:off x="2843924" y="3359412"/>
            <a:ext cx="876665" cy="828024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904447" y="7327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6189828">
            <a:off x="8285381" y="885071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387161" y="3646051"/>
            <a:ext cx="390185" cy="36500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 rot="-1836933">
            <a:off x="-32089" y="288234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6645875" y="14499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68525" y="43856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56125" y="258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713100" y="2085338"/>
            <a:ext cx="1783200" cy="7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2"/>
          </p:nvPr>
        </p:nvSpPr>
        <p:spPr>
          <a:xfrm>
            <a:off x="713100" y="2752263"/>
            <a:ext cx="1783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6647675" y="2085338"/>
            <a:ext cx="1783200" cy="7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4"/>
          </p:nvPr>
        </p:nvSpPr>
        <p:spPr>
          <a:xfrm>
            <a:off x="6647675" y="2752263"/>
            <a:ext cx="1783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 rot="1083274">
            <a:off x="8576664" y="652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7874722" y="4209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 rot="6189828">
            <a:off x="6870643" y="303071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7175075" y="8042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7656125" y="-735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-2700000">
            <a:off x="-402737" y="4024027"/>
            <a:ext cx="751550" cy="751550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1030525" y="5087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52375" y="2575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13100" y="16809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716100" y="2256900"/>
            <a:ext cx="35571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960025" y="-221725"/>
            <a:ext cx="1774800" cy="1774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960023" y="4192849"/>
            <a:ext cx="304026" cy="284971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 rot="1650217">
            <a:off x="470736" y="3770916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8010272" y="32308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 rot="6189788">
            <a:off x="8598856" y="400876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871450" y="33446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8902100" y="31047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8375621" y="3673408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-66950" y="39596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7968375" y="1919100"/>
            <a:ext cx="699300" cy="6993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2179800" y="1861213"/>
            <a:ext cx="47823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 flipH="1">
            <a:off x="225773" y="872476"/>
            <a:ext cx="403450" cy="37555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/>
          <p:nvPr/>
        </p:nvSpPr>
        <p:spPr>
          <a:xfrm rot="1829653" flipH="1">
            <a:off x="208176" y="3991497"/>
            <a:ext cx="337049" cy="41992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1455698" y="8221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/>
          <p:nvPr/>
        </p:nvSpPr>
        <p:spPr>
          <a:xfrm flipH="1">
            <a:off x="636748" y="512619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100" y="1437025"/>
            <a:ext cx="2359200" cy="10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100" y="2472145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 rot="-1865464">
            <a:off x="-492276" y="48381"/>
            <a:ext cx="858549" cy="1430650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/>
          <p:nvPr/>
        </p:nvSpPr>
        <p:spPr>
          <a:xfrm rot="5400000">
            <a:off x="33932" y="3415830"/>
            <a:ext cx="57889" cy="535141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790500" y="15122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561085" y="2023684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 rot="3599947">
            <a:off x="2769494" y="4947310"/>
            <a:ext cx="304008" cy="37964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5696700" y="2766300"/>
            <a:ext cx="2734200" cy="18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ap-signals-make-mtv.trycloudflare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012" scaled="0"/>
        </a:gra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/>
          <p:nvPr/>
        </p:nvSpPr>
        <p:spPr>
          <a:xfrm>
            <a:off x="1386309" y="700092"/>
            <a:ext cx="6352500" cy="34188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1502384" y="808392"/>
            <a:ext cx="6120300" cy="32022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9"/>
          <p:cNvSpPr txBox="1">
            <a:spLocks noGrp="1"/>
          </p:cNvSpPr>
          <p:nvPr>
            <p:ph type="ctrTitle"/>
          </p:nvPr>
        </p:nvSpPr>
        <p:spPr>
          <a:xfrm>
            <a:off x="713100" y="1601971"/>
            <a:ext cx="7717800" cy="1002600"/>
          </a:xfrm>
          <a:prstGeom prst="rect">
            <a:avLst/>
          </a:prstGeom>
          <a:effectLst>
            <a:outerShdw blurRad="571500" algn="bl" rotWithShape="0">
              <a:schemeClr val="lt1">
                <a:alpha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CYBER ESCAPE</a:t>
            </a:r>
            <a:endParaRPr sz="4800"/>
          </a:p>
        </p:txBody>
      </p:sp>
      <p:sp>
        <p:nvSpPr>
          <p:cNvPr id="324" name="Google Shape;324;p29"/>
          <p:cNvSpPr txBox="1">
            <a:spLocks noGrp="1"/>
          </p:cNvSpPr>
          <p:nvPr>
            <p:ph type="subTitle" idx="1"/>
          </p:nvPr>
        </p:nvSpPr>
        <p:spPr>
          <a:xfrm>
            <a:off x="703684" y="3117242"/>
            <a:ext cx="771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5" name="Google Shape;325;p29"/>
          <p:cNvGrpSpPr/>
          <p:nvPr/>
        </p:nvGrpSpPr>
        <p:grpSpPr>
          <a:xfrm>
            <a:off x="-232369" y="1910167"/>
            <a:ext cx="9608725" cy="2533246"/>
            <a:chOff x="-222952" y="2072425"/>
            <a:chExt cx="9608725" cy="2533246"/>
          </a:xfrm>
        </p:grpSpPr>
        <p:sp>
          <p:nvSpPr>
            <p:cNvPr id="326" name="Google Shape;326;p29"/>
            <p:cNvSpPr/>
            <p:nvPr/>
          </p:nvSpPr>
          <p:spPr>
            <a:xfrm>
              <a:off x="2029200" y="3484198"/>
              <a:ext cx="450281" cy="422028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7" name="Google Shape;327;p29"/>
            <p:cNvSpPr/>
            <p:nvPr/>
          </p:nvSpPr>
          <p:spPr>
            <a:xfrm rot="-1865389">
              <a:off x="682976" y="3370811"/>
              <a:ext cx="659200" cy="1098463"/>
            </a:xfrm>
            <a:custGeom>
              <a:avLst/>
              <a:gdLst/>
              <a:ahLst/>
              <a:cxnLst/>
              <a:rect l="l" t="t" r="r" b="b"/>
              <a:pathLst>
                <a:path w="18385" h="30636" extrusionOk="0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8" name="Google Shape;328;p29"/>
            <p:cNvSpPr/>
            <p:nvPr/>
          </p:nvSpPr>
          <p:spPr>
            <a:xfrm rot="1650173">
              <a:off x="424099" y="2536785"/>
              <a:ext cx="55480" cy="512873"/>
            </a:xfrm>
            <a:custGeom>
              <a:avLst/>
              <a:gdLst/>
              <a:ahLst/>
              <a:cxnLst/>
              <a:rect l="l" t="t" r="r" b="b"/>
              <a:pathLst>
                <a:path w="1310" h="12110" extrusionOk="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9" name="Google Shape;329;p29"/>
            <p:cNvSpPr/>
            <p:nvPr/>
          </p:nvSpPr>
          <p:spPr>
            <a:xfrm rot="1083225">
              <a:off x="7343877" y="3384272"/>
              <a:ext cx="650407" cy="1148898"/>
            </a:xfrm>
            <a:custGeom>
              <a:avLst/>
              <a:gdLst/>
              <a:ahLst/>
              <a:cxnLst/>
              <a:rect l="l" t="t" r="r" b="b"/>
              <a:pathLst>
                <a:path w="15550" h="27468" extrusionOk="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8430908" y="2611480"/>
              <a:ext cx="337939" cy="422014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1" name="Google Shape;331;p29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2" name="Google Shape;332;p29"/>
            <p:cNvSpPr/>
            <p:nvPr/>
          </p:nvSpPr>
          <p:spPr>
            <a:xfrm rot="2961694">
              <a:off x="3035594" y="4126728"/>
              <a:ext cx="337933" cy="422007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3" name="Google Shape;333;p29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-82575" y="207242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9060363" y="228657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6528463" y="388267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C3B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0775" y="0"/>
            <a:ext cx="9219367" cy="5143500"/>
          </a:xfrm>
          <a:prstGeom prst="rect">
            <a:avLst/>
          </a:prstGeom>
          <a:noFill/>
          <a:ln w="9525" cap="flat" cmpd="sng">
            <a:solidFill>
              <a:srgbClr val="4DE8E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5" name="Google Shape;545;p38"/>
          <p:cNvSpPr/>
          <p:nvPr/>
        </p:nvSpPr>
        <p:spPr>
          <a:xfrm>
            <a:off x="729575" y="1174625"/>
            <a:ext cx="2028300" cy="554400"/>
          </a:xfrm>
          <a:prstGeom prst="rect">
            <a:avLst/>
          </a:prstGeom>
          <a:solidFill>
            <a:srgbClr val="4DE8EC"/>
          </a:solidFill>
          <a:ln w="9525" cap="flat" cmpd="sng">
            <a:solidFill>
              <a:srgbClr val="4DE8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6" name="Google Shape;546;p38"/>
          <p:cNvSpPr txBox="1">
            <a:spLocks noGrp="1"/>
          </p:cNvSpPr>
          <p:nvPr>
            <p:ph type="title"/>
          </p:nvPr>
        </p:nvSpPr>
        <p:spPr>
          <a:xfrm>
            <a:off x="689450" y="1165475"/>
            <a:ext cx="202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GRACIAS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0"/>
          <p:cNvSpPr txBox="1">
            <a:spLocks noGrp="1"/>
          </p:cNvSpPr>
          <p:nvPr>
            <p:ph type="subTitle" idx="1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Contexto, Formación y Relevancia Profesional v/s Relevancia Personal</a:t>
            </a:r>
            <a:endParaRPr/>
          </a:p>
        </p:txBody>
      </p:sp>
      <p:sp>
        <p:nvSpPr>
          <p:cNvPr id="344" name="Google Shape;344;p30"/>
          <p:cNvSpPr txBox="1">
            <a:spLocks noGrp="1"/>
          </p:cNvSpPr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0"/>
          <p:cNvSpPr/>
          <p:nvPr/>
        </p:nvSpPr>
        <p:spPr>
          <a:xfrm>
            <a:off x="2622201" y="1277231"/>
            <a:ext cx="407800" cy="38224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0"/>
          <p:cNvSpPr/>
          <p:nvPr/>
        </p:nvSpPr>
        <p:spPr>
          <a:xfrm rot="1083274">
            <a:off x="6781264" y="1476469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0"/>
          <p:cNvSpPr/>
          <p:nvPr/>
        </p:nvSpPr>
        <p:spPr>
          <a:xfrm rot="-1865445">
            <a:off x="1442953" y="1050520"/>
            <a:ext cx="501462" cy="835616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0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0"/>
          <p:cNvSpPr/>
          <p:nvPr/>
        </p:nvSpPr>
        <p:spPr>
          <a:xfrm rot="1650217">
            <a:off x="470736" y="1647191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0"/>
          <p:cNvSpPr/>
          <p:nvPr/>
        </p:nvSpPr>
        <p:spPr>
          <a:xfrm>
            <a:off x="8010272" y="11071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0"/>
          <p:cNvSpPr/>
          <p:nvPr/>
        </p:nvSpPr>
        <p:spPr>
          <a:xfrm rot="6189788">
            <a:off x="8341956" y="1885039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0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0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0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0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0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0"/>
          <p:cNvGrpSpPr/>
          <p:nvPr/>
        </p:nvGrpSpPr>
        <p:grpSpPr>
          <a:xfrm>
            <a:off x="4141526" y="1217008"/>
            <a:ext cx="860944" cy="860944"/>
            <a:chOff x="5007123" y="2079403"/>
            <a:chExt cx="687600" cy="687600"/>
          </a:xfrm>
        </p:grpSpPr>
        <p:sp>
          <p:nvSpPr>
            <p:cNvPr id="359" name="Google Shape;359;p30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33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38560" algn="bl" rotWithShape="0">
                <a:schemeClr val="accent2">
                  <a:alpha val="80000"/>
                </a:schemeClr>
              </a:outerShdw>
            </a:effectLst>
          </p:spPr>
          <p:txBody>
            <a:bodyPr spcFirstLastPara="1" wrap="square" lIns="110850" tIns="110850" rIns="110850" bIns="110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33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38560" algn="bl" rotWithShape="0">
                <a:schemeClr val="accent2">
                  <a:alpha val="80000"/>
                </a:schemeClr>
              </a:outerShdw>
            </a:effectLst>
          </p:spPr>
          <p:txBody>
            <a:bodyPr spcFirstLastPara="1" wrap="square" lIns="110850" tIns="110850" rIns="110850" bIns="110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33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38560" algn="bl" rotWithShape="0">
                <a:schemeClr val="accent2">
                  <a:alpha val="80000"/>
                </a:schemeClr>
              </a:outerShdw>
            </a:effectLst>
          </p:spPr>
          <p:txBody>
            <a:bodyPr spcFirstLastPara="1" wrap="square" lIns="110850" tIns="110850" rIns="110850" bIns="110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33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38560" algn="bl" rotWithShape="0">
                <a:schemeClr val="accent2">
                  <a:alpha val="80000"/>
                </a:schemeClr>
              </a:outerShdw>
            </a:effectLst>
          </p:spPr>
          <p:txBody>
            <a:bodyPr spcFirstLastPara="1" wrap="square" lIns="110850" tIns="110850" rIns="110850" bIns="110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3" name="Google Shape;363;p30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0"/>
          <p:cNvSpPr/>
          <p:nvPr/>
        </p:nvSpPr>
        <p:spPr>
          <a:xfrm>
            <a:off x="4476023" y="1583729"/>
            <a:ext cx="191946" cy="127495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algn="bl" rotWithShape="0">
              <a:schemeClr val="accent2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1"/>
          <p:cNvSpPr txBox="1">
            <a:spLocks noGrp="1"/>
          </p:cNvSpPr>
          <p:nvPr>
            <p:ph type="subTitle" idx="1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Falta de tiempo y métodos poco motivadores: el gran desafío del aprendizaje actual.</a:t>
            </a:r>
            <a:endParaRPr/>
          </a:p>
        </p:txBody>
      </p:sp>
      <p:sp>
        <p:nvSpPr>
          <p:cNvPr id="370" name="Google Shape;370;p31"/>
          <p:cNvSpPr txBox="1">
            <a:spLocks noGrp="1"/>
          </p:cNvSpPr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PROBLEMÁTICA</a:t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2622201" y="1277231"/>
            <a:ext cx="407800" cy="38224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1"/>
          <p:cNvSpPr/>
          <p:nvPr/>
        </p:nvSpPr>
        <p:spPr>
          <a:xfrm rot="1083274">
            <a:off x="6781264" y="1476469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1"/>
          <p:cNvSpPr/>
          <p:nvPr/>
        </p:nvSpPr>
        <p:spPr>
          <a:xfrm rot="-1865445">
            <a:off x="1442953" y="1050520"/>
            <a:ext cx="501462" cy="835616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1"/>
          <p:cNvSpPr/>
          <p:nvPr/>
        </p:nvSpPr>
        <p:spPr>
          <a:xfrm rot="1650217">
            <a:off x="470736" y="1647191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8010272" y="11071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1"/>
          <p:cNvSpPr/>
          <p:nvPr/>
        </p:nvSpPr>
        <p:spPr>
          <a:xfrm rot="6189788">
            <a:off x="8341956" y="1885039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1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1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1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1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4" name="Google Shape;384;p31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5" name="Google Shape;385;p31"/>
          <p:cNvGrpSpPr/>
          <p:nvPr/>
        </p:nvGrpSpPr>
        <p:grpSpPr>
          <a:xfrm>
            <a:off x="4131121" y="1004842"/>
            <a:ext cx="861768" cy="1285278"/>
            <a:chOff x="1716825" y="1121550"/>
            <a:chExt cx="622800" cy="928938"/>
          </a:xfrm>
        </p:grpSpPr>
        <p:grpSp>
          <p:nvGrpSpPr>
            <p:cNvPr id="386" name="Google Shape;386;p3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387" name="Google Shape;387;p3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88" name="Google Shape;388;p3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  <p:txBody>
              <a:bodyPr spcFirstLastPara="1" wrap="square" lIns="135025" tIns="135025" rIns="135025" bIns="1350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3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390" name="Google Shape;390;p3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91" name="Google Shape;391;p3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  <p:txBody>
              <a:bodyPr spcFirstLastPara="1" wrap="square" lIns="135025" tIns="135025" rIns="135025" bIns="1350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" name="Google Shape;392;p3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393" name="Google Shape;393;p3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94" name="Google Shape;394;p3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dist="19050" algn="bl" rotWithShape="0">
                  <a:schemeClr val="accent2">
                    <a:alpha val="82000"/>
                  </a:schemeClr>
                </a:outerShdw>
              </a:effectLst>
            </p:spPr>
            <p:txBody>
              <a:bodyPr spcFirstLastPara="1" wrap="square" lIns="135025" tIns="135025" rIns="135025" bIns="1350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95" name="Google Shape;395;p31"/>
            <p:cNvCxnSpPr/>
            <p:nvPr/>
          </p:nvCxnSpPr>
          <p:spPr>
            <a:xfrm>
              <a:off x="2099575" y="1571800"/>
              <a:ext cx="0" cy="312300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14300" dist="19050" algn="bl" rotWithShape="0">
                <a:schemeClr val="accent2">
                  <a:alpha val="82000"/>
                </a:schemeClr>
              </a:outerShdw>
            </a:effectLst>
          </p:spPr>
        </p:cxnSp>
      </p:grpSp>
      <p:sp>
        <p:nvSpPr>
          <p:cNvPr id="396" name="Google Shape;396;p31"/>
          <p:cNvSpPr/>
          <p:nvPr/>
        </p:nvSpPr>
        <p:spPr>
          <a:xfrm>
            <a:off x="4348950" y="1222448"/>
            <a:ext cx="426300" cy="4263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14300" dist="19050" algn="bl" rotWithShape="0">
              <a:schemeClr val="accent2">
                <a:alpha val="82000"/>
              </a:schemeClr>
            </a:outerShdw>
          </a:effectLst>
        </p:spPr>
        <p:txBody>
          <a:bodyPr spcFirstLastPara="1" wrap="square" lIns="135025" tIns="135025" rIns="135025" bIns="135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" name="Google Shape;397;p31"/>
          <p:cNvGrpSpPr/>
          <p:nvPr/>
        </p:nvGrpSpPr>
        <p:grpSpPr>
          <a:xfrm>
            <a:off x="4411975" y="1281478"/>
            <a:ext cx="308234" cy="308234"/>
            <a:chOff x="2081650" y="4993750"/>
            <a:chExt cx="483125" cy="483125"/>
          </a:xfrm>
        </p:grpSpPr>
        <p:sp>
          <p:nvSpPr>
            <p:cNvPr id="398" name="Google Shape;398;p31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2"/>
          <p:cNvSpPr txBox="1">
            <a:spLocks noGrp="1"/>
          </p:cNvSpPr>
          <p:nvPr>
            <p:ph type="subTitle" idx="1"/>
          </p:nvPr>
        </p:nvSpPr>
        <p:spPr>
          <a:xfrm>
            <a:off x="1641150" y="3361066"/>
            <a:ext cx="58617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 Escape es una plataforma de aprendizaje gamificada que combina desafíos de lógica y competencia entre usuarios, con mapas procedurales y un ranking web compartido.</a:t>
            </a:r>
            <a:endParaRPr/>
          </a:p>
        </p:txBody>
      </p:sp>
      <p:sp>
        <p:nvSpPr>
          <p:cNvPr id="405" name="Google Shape;405;p32"/>
          <p:cNvSpPr txBox="1">
            <a:spLocks noGrp="1"/>
          </p:cNvSpPr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</a:t>
            </a:r>
            <a:endParaRPr/>
          </a:p>
        </p:txBody>
      </p:sp>
      <p:sp>
        <p:nvSpPr>
          <p:cNvPr id="406" name="Google Shape;406;p32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2"/>
          <p:cNvSpPr/>
          <p:nvPr/>
        </p:nvSpPr>
        <p:spPr>
          <a:xfrm>
            <a:off x="2622201" y="1277231"/>
            <a:ext cx="407800" cy="38224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2"/>
          <p:cNvSpPr/>
          <p:nvPr/>
        </p:nvSpPr>
        <p:spPr>
          <a:xfrm rot="1083274">
            <a:off x="6781264" y="1476469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2"/>
          <p:cNvSpPr/>
          <p:nvPr/>
        </p:nvSpPr>
        <p:spPr>
          <a:xfrm rot="-1865445">
            <a:off x="1442953" y="1050520"/>
            <a:ext cx="501462" cy="835616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2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2"/>
          <p:cNvSpPr/>
          <p:nvPr/>
        </p:nvSpPr>
        <p:spPr>
          <a:xfrm rot="1650217">
            <a:off x="470736" y="1647191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2"/>
          <p:cNvSpPr/>
          <p:nvPr/>
        </p:nvSpPr>
        <p:spPr>
          <a:xfrm>
            <a:off x="8010272" y="11071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2"/>
          <p:cNvSpPr/>
          <p:nvPr/>
        </p:nvSpPr>
        <p:spPr>
          <a:xfrm rot="6189788">
            <a:off x="8341956" y="1885039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2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2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2"/>
          <p:cNvSpPr/>
          <p:nvPr/>
        </p:nvSpPr>
        <p:spPr>
          <a:xfrm>
            <a:off x="4250117" y="1170096"/>
            <a:ext cx="643768" cy="954743"/>
          </a:xfrm>
          <a:custGeom>
            <a:avLst/>
            <a:gdLst/>
            <a:ahLst/>
            <a:cxnLst/>
            <a:rect l="l" t="t" r="r" b="b"/>
            <a:pathLst>
              <a:path w="32342" h="47965" extrusionOk="0">
                <a:moveTo>
                  <a:pt x="16171" y="1733"/>
                </a:moveTo>
                <a:lnTo>
                  <a:pt x="29758" y="8511"/>
                </a:lnTo>
                <a:lnTo>
                  <a:pt x="23831" y="11490"/>
                </a:lnTo>
                <a:lnTo>
                  <a:pt x="16505" y="7812"/>
                </a:lnTo>
                <a:cubicBezTo>
                  <a:pt x="16384" y="7751"/>
                  <a:pt x="16262" y="7721"/>
                  <a:pt x="16141" y="7721"/>
                </a:cubicBezTo>
                <a:cubicBezTo>
                  <a:pt x="16019" y="7721"/>
                  <a:pt x="15898" y="7751"/>
                  <a:pt x="15776" y="7812"/>
                </a:cubicBezTo>
                <a:lnTo>
                  <a:pt x="8451" y="11490"/>
                </a:lnTo>
                <a:lnTo>
                  <a:pt x="2554" y="8511"/>
                </a:lnTo>
                <a:lnTo>
                  <a:pt x="16171" y="1733"/>
                </a:lnTo>
                <a:close/>
                <a:moveTo>
                  <a:pt x="23831" y="13283"/>
                </a:moveTo>
                <a:lnTo>
                  <a:pt x="29758" y="16231"/>
                </a:lnTo>
                <a:lnTo>
                  <a:pt x="23831" y="19210"/>
                </a:lnTo>
                <a:lnTo>
                  <a:pt x="17904" y="16231"/>
                </a:lnTo>
                <a:lnTo>
                  <a:pt x="23831" y="13283"/>
                </a:lnTo>
                <a:close/>
                <a:moveTo>
                  <a:pt x="16171" y="9423"/>
                </a:moveTo>
                <a:lnTo>
                  <a:pt x="22098" y="12402"/>
                </a:lnTo>
                <a:lnTo>
                  <a:pt x="15806" y="15563"/>
                </a:lnTo>
                <a:lnTo>
                  <a:pt x="8481" y="19241"/>
                </a:lnTo>
                <a:lnTo>
                  <a:pt x="2554" y="16231"/>
                </a:lnTo>
                <a:lnTo>
                  <a:pt x="16171" y="9423"/>
                </a:lnTo>
                <a:close/>
                <a:moveTo>
                  <a:pt x="16171" y="17113"/>
                </a:moveTo>
                <a:lnTo>
                  <a:pt x="22098" y="20061"/>
                </a:lnTo>
                <a:lnTo>
                  <a:pt x="16171" y="23040"/>
                </a:lnTo>
                <a:lnTo>
                  <a:pt x="10244" y="20061"/>
                </a:lnTo>
                <a:lnTo>
                  <a:pt x="16171" y="17113"/>
                </a:lnTo>
                <a:close/>
                <a:moveTo>
                  <a:pt x="8481" y="20943"/>
                </a:moveTo>
                <a:lnTo>
                  <a:pt x="14408" y="23921"/>
                </a:lnTo>
                <a:lnTo>
                  <a:pt x="8481" y="26870"/>
                </a:lnTo>
                <a:lnTo>
                  <a:pt x="2554" y="23921"/>
                </a:lnTo>
                <a:lnTo>
                  <a:pt x="8481" y="20943"/>
                </a:lnTo>
                <a:close/>
                <a:moveTo>
                  <a:pt x="23831" y="20943"/>
                </a:moveTo>
                <a:lnTo>
                  <a:pt x="29758" y="23921"/>
                </a:lnTo>
                <a:lnTo>
                  <a:pt x="23831" y="26870"/>
                </a:lnTo>
                <a:lnTo>
                  <a:pt x="17904" y="23921"/>
                </a:lnTo>
                <a:lnTo>
                  <a:pt x="23831" y="20943"/>
                </a:lnTo>
                <a:close/>
                <a:moveTo>
                  <a:pt x="23831" y="28633"/>
                </a:moveTo>
                <a:lnTo>
                  <a:pt x="29758" y="31581"/>
                </a:lnTo>
                <a:lnTo>
                  <a:pt x="23831" y="34560"/>
                </a:lnTo>
                <a:lnTo>
                  <a:pt x="17904" y="31581"/>
                </a:lnTo>
                <a:lnTo>
                  <a:pt x="23831" y="28633"/>
                </a:lnTo>
                <a:close/>
                <a:moveTo>
                  <a:pt x="16171" y="24773"/>
                </a:moveTo>
                <a:lnTo>
                  <a:pt x="22098" y="27751"/>
                </a:lnTo>
                <a:lnTo>
                  <a:pt x="15806" y="30912"/>
                </a:lnTo>
                <a:lnTo>
                  <a:pt x="8481" y="34590"/>
                </a:lnTo>
                <a:lnTo>
                  <a:pt x="2554" y="31581"/>
                </a:lnTo>
                <a:lnTo>
                  <a:pt x="16171" y="24773"/>
                </a:lnTo>
                <a:close/>
                <a:moveTo>
                  <a:pt x="16171" y="32493"/>
                </a:moveTo>
                <a:lnTo>
                  <a:pt x="22098" y="35472"/>
                </a:lnTo>
                <a:lnTo>
                  <a:pt x="16171" y="38420"/>
                </a:lnTo>
                <a:lnTo>
                  <a:pt x="10244" y="35472"/>
                </a:lnTo>
                <a:lnTo>
                  <a:pt x="16171" y="32493"/>
                </a:lnTo>
                <a:close/>
                <a:moveTo>
                  <a:pt x="23831" y="36323"/>
                </a:moveTo>
                <a:lnTo>
                  <a:pt x="29758" y="39302"/>
                </a:lnTo>
                <a:lnTo>
                  <a:pt x="16171" y="46110"/>
                </a:lnTo>
                <a:lnTo>
                  <a:pt x="2554" y="39302"/>
                </a:lnTo>
                <a:lnTo>
                  <a:pt x="8481" y="36323"/>
                </a:lnTo>
                <a:lnTo>
                  <a:pt x="15806" y="40031"/>
                </a:lnTo>
                <a:cubicBezTo>
                  <a:pt x="15928" y="40062"/>
                  <a:pt x="16049" y="40092"/>
                  <a:pt x="16171" y="40092"/>
                </a:cubicBezTo>
                <a:cubicBezTo>
                  <a:pt x="16262" y="40092"/>
                  <a:pt x="16384" y="40062"/>
                  <a:pt x="16505" y="40031"/>
                </a:cubicBezTo>
                <a:lnTo>
                  <a:pt x="23831" y="36323"/>
                </a:lnTo>
                <a:close/>
                <a:moveTo>
                  <a:pt x="16182" y="0"/>
                </a:moveTo>
                <a:cubicBezTo>
                  <a:pt x="16057" y="0"/>
                  <a:pt x="15928" y="31"/>
                  <a:pt x="15806" y="91"/>
                </a:cubicBezTo>
                <a:lnTo>
                  <a:pt x="426" y="7751"/>
                </a:lnTo>
                <a:cubicBezTo>
                  <a:pt x="153" y="7903"/>
                  <a:pt x="1" y="8177"/>
                  <a:pt x="1" y="8481"/>
                </a:cubicBezTo>
                <a:cubicBezTo>
                  <a:pt x="1" y="8784"/>
                  <a:pt x="153" y="9058"/>
                  <a:pt x="426" y="9210"/>
                </a:cubicBezTo>
                <a:lnTo>
                  <a:pt x="6688" y="12371"/>
                </a:lnTo>
                <a:lnTo>
                  <a:pt x="426" y="15502"/>
                </a:lnTo>
                <a:cubicBezTo>
                  <a:pt x="153" y="15654"/>
                  <a:pt x="1" y="15927"/>
                  <a:pt x="1" y="16231"/>
                </a:cubicBezTo>
                <a:cubicBezTo>
                  <a:pt x="1" y="16535"/>
                  <a:pt x="153" y="16809"/>
                  <a:pt x="426" y="16961"/>
                </a:cubicBezTo>
                <a:lnTo>
                  <a:pt x="6688" y="20122"/>
                </a:lnTo>
                <a:lnTo>
                  <a:pt x="426" y="23253"/>
                </a:lnTo>
                <a:cubicBezTo>
                  <a:pt x="153" y="23405"/>
                  <a:pt x="1" y="23678"/>
                  <a:pt x="1" y="23982"/>
                </a:cubicBezTo>
                <a:cubicBezTo>
                  <a:pt x="1" y="24286"/>
                  <a:pt x="153" y="24560"/>
                  <a:pt x="426" y="24712"/>
                </a:cubicBezTo>
                <a:lnTo>
                  <a:pt x="6688" y="27873"/>
                </a:lnTo>
                <a:lnTo>
                  <a:pt x="426" y="31004"/>
                </a:lnTo>
                <a:cubicBezTo>
                  <a:pt x="153" y="31156"/>
                  <a:pt x="1" y="31429"/>
                  <a:pt x="1" y="31733"/>
                </a:cubicBezTo>
                <a:cubicBezTo>
                  <a:pt x="1" y="32037"/>
                  <a:pt x="153" y="32311"/>
                  <a:pt x="426" y="32463"/>
                </a:cubicBezTo>
                <a:lnTo>
                  <a:pt x="6688" y="35593"/>
                </a:lnTo>
                <a:lnTo>
                  <a:pt x="426" y="38755"/>
                </a:lnTo>
                <a:cubicBezTo>
                  <a:pt x="153" y="38906"/>
                  <a:pt x="1" y="39180"/>
                  <a:pt x="1" y="39484"/>
                </a:cubicBezTo>
                <a:cubicBezTo>
                  <a:pt x="1" y="39788"/>
                  <a:pt x="153" y="40062"/>
                  <a:pt x="426" y="40213"/>
                </a:cubicBezTo>
                <a:lnTo>
                  <a:pt x="15806" y="47873"/>
                </a:lnTo>
                <a:cubicBezTo>
                  <a:pt x="15928" y="47904"/>
                  <a:pt x="16049" y="47964"/>
                  <a:pt x="16171" y="47964"/>
                </a:cubicBezTo>
                <a:cubicBezTo>
                  <a:pt x="16262" y="47964"/>
                  <a:pt x="16384" y="47904"/>
                  <a:pt x="16505" y="47873"/>
                </a:cubicBezTo>
                <a:lnTo>
                  <a:pt x="31886" y="40213"/>
                </a:lnTo>
                <a:cubicBezTo>
                  <a:pt x="32159" y="40062"/>
                  <a:pt x="32311" y="39788"/>
                  <a:pt x="32311" y="39484"/>
                </a:cubicBezTo>
                <a:cubicBezTo>
                  <a:pt x="32311" y="39180"/>
                  <a:pt x="32159" y="38906"/>
                  <a:pt x="31886" y="38755"/>
                </a:cubicBezTo>
                <a:lnTo>
                  <a:pt x="25624" y="35593"/>
                </a:lnTo>
                <a:lnTo>
                  <a:pt x="31886" y="32463"/>
                </a:lnTo>
                <a:cubicBezTo>
                  <a:pt x="32159" y="32311"/>
                  <a:pt x="32311" y="32037"/>
                  <a:pt x="32311" y="31733"/>
                </a:cubicBezTo>
                <a:cubicBezTo>
                  <a:pt x="32311" y="31429"/>
                  <a:pt x="32159" y="31156"/>
                  <a:pt x="31886" y="31004"/>
                </a:cubicBezTo>
                <a:lnTo>
                  <a:pt x="25624" y="27873"/>
                </a:lnTo>
                <a:lnTo>
                  <a:pt x="31886" y="24712"/>
                </a:lnTo>
                <a:cubicBezTo>
                  <a:pt x="32159" y="24560"/>
                  <a:pt x="32311" y="24286"/>
                  <a:pt x="32311" y="23982"/>
                </a:cubicBezTo>
                <a:cubicBezTo>
                  <a:pt x="32311" y="23678"/>
                  <a:pt x="32159" y="23405"/>
                  <a:pt x="31886" y="23253"/>
                </a:cubicBezTo>
                <a:lnTo>
                  <a:pt x="25624" y="20122"/>
                </a:lnTo>
                <a:lnTo>
                  <a:pt x="31886" y="16961"/>
                </a:lnTo>
                <a:cubicBezTo>
                  <a:pt x="32159" y="16809"/>
                  <a:pt x="32342" y="16505"/>
                  <a:pt x="32342" y="16231"/>
                </a:cubicBezTo>
                <a:cubicBezTo>
                  <a:pt x="32342" y="15927"/>
                  <a:pt x="32190" y="15654"/>
                  <a:pt x="31916" y="15502"/>
                </a:cubicBezTo>
                <a:lnTo>
                  <a:pt x="25655" y="12371"/>
                </a:lnTo>
                <a:lnTo>
                  <a:pt x="31916" y="9210"/>
                </a:lnTo>
                <a:cubicBezTo>
                  <a:pt x="32190" y="9058"/>
                  <a:pt x="32342" y="8784"/>
                  <a:pt x="32342" y="8481"/>
                </a:cubicBezTo>
                <a:cubicBezTo>
                  <a:pt x="32342" y="8177"/>
                  <a:pt x="32190" y="7903"/>
                  <a:pt x="31916" y="7751"/>
                </a:cubicBezTo>
                <a:lnTo>
                  <a:pt x="16536" y="91"/>
                </a:lnTo>
                <a:cubicBezTo>
                  <a:pt x="16429" y="31"/>
                  <a:pt x="16308" y="0"/>
                  <a:pt x="161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dist="19050" algn="bl" rotWithShape="0">
              <a:schemeClr val="lt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0" name="Google Shape;420;p32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"/>
          <p:cNvSpPr txBox="1">
            <a:spLocks noGrp="1"/>
          </p:cNvSpPr>
          <p:nvPr>
            <p:ph type="title"/>
          </p:nvPr>
        </p:nvSpPr>
        <p:spPr>
          <a:xfrm>
            <a:off x="713100" y="1507718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DEL PROYECTO</a:t>
            </a:r>
            <a:endParaRPr/>
          </a:p>
        </p:txBody>
      </p:sp>
      <p:sp>
        <p:nvSpPr>
          <p:cNvPr id="426" name="Google Shape;426;p33"/>
          <p:cNvSpPr txBox="1">
            <a:spLocks noGrp="1"/>
          </p:cNvSpPr>
          <p:nvPr>
            <p:ph type="subTitle" idx="1"/>
          </p:nvPr>
        </p:nvSpPr>
        <p:spPr>
          <a:xfrm>
            <a:off x="713100" y="2111868"/>
            <a:ext cx="35571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Juego procedural ciberpunk con puntajes y ranking online.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Registra rendimiento y tiempo de cada partida.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Ranking web compartido que fomenta la competencia.</a:t>
            </a:r>
            <a:endParaRPr/>
          </a:p>
        </p:txBody>
      </p:sp>
      <p:sp>
        <p:nvSpPr>
          <p:cNvPr id="427" name="Google Shape;427;p33"/>
          <p:cNvSpPr/>
          <p:nvPr/>
        </p:nvSpPr>
        <p:spPr>
          <a:xfrm>
            <a:off x="5697525" y="159285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4787200" y="2548028"/>
            <a:ext cx="714982" cy="675268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3"/>
          <p:cNvSpPr/>
          <p:nvPr/>
        </p:nvSpPr>
        <p:spPr>
          <a:xfrm rot="-1865276">
            <a:off x="7576853" y="1373887"/>
            <a:ext cx="389168" cy="648493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3"/>
          <p:cNvSpPr/>
          <p:nvPr/>
        </p:nvSpPr>
        <p:spPr>
          <a:xfrm>
            <a:off x="7547150" y="2587338"/>
            <a:ext cx="237550" cy="296650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3"/>
          <p:cNvSpPr/>
          <p:nvPr/>
        </p:nvSpPr>
        <p:spPr>
          <a:xfrm>
            <a:off x="5951675" y="3300312"/>
            <a:ext cx="317121" cy="296656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3"/>
          <p:cNvSpPr/>
          <p:nvPr/>
        </p:nvSpPr>
        <p:spPr>
          <a:xfrm rot="1650174">
            <a:off x="7204867" y="3701072"/>
            <a:ext cx="32750" cy="302754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3"/>
          <p:cNvSpPr/>
          <p:nvPr/>
        </p:nvSpPr>
        <p:spPr>
          <a:xfrm>
            <a:off x="5548725" y="1450625"/>
            <a:ext cx="237550" cy="296650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3"/>
          <p:cNvSpPr/>
          <p:nvPr/>
        </p:nvSpPr>
        <p:spPr>
          <a:xfrm>
            <a:off x="8193300" y="2985688"/>
            <a:ext cx="237600" cy="2376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3"/>
          <p:cNvSpPr/>
          <p:nvPr/>
        </p:nvSpPr>
        <p:spPr>
          <a:xfrm>
            <a:off x="6822650" y="82066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3"/>
          <p:cNvSpPr/>
          <p:nvPr/>
        </p:nvSpPr>
        <p:spPr>
          <a:xfrm>
            <a:off x="4907813" y="181206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3"/>
          <p:cNvSpPr/>
          <p:nvPr/>
        </p:nvSpPr>
        <p:spPr>
          <a:xfrm>
            <a:off x="7589875" y="4106987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3"/>
          <p:cNvSpPr/>
          <p:nvPr/>
        </p:nvSpPr>
        <p:spPr>
          <a:xfrm>
            <a:off x="5786275" y="39942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3"/>
          <p:cNvGrpSpPr/>
          <p:nvPr/>
        </p:nvGrpSpPr>
        <p:grpSpPr>
          <a:xfrm>
            <a:off x="6157155" y="2054158"/>
            <a:ext cx="1038542" cy="1035167"/>
            <a:chOff x="6039282" y="1042577"/>
            <a:chExt cx="734315" cy="731929"/>
          </a:xfrm>
        </p:grpSpPr>
        <p:sp>
          <p:nvSpPr>
            <p:cNvPr id="440" name="Google Shape;440;p3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39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3477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87800" tIns="187800" rIns="187800" bIns="187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33"/>
          <p:cNvSpPr/>
          <p:nvPr/>
        </p:nvSpPr>
        <p:spPr>
          <a:xfrm>
            <a:off x="6483615" y="2378927"/>
            <a:ext cx="385622" cy="38562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algn="bl" rotWithShape="0">
              <a:schemeClr val="accent2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2" name="Google Shape;462;p33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4"/>
          <p:cNvSpPr/>
          <p:nvPr/>
        </p:nvSpPr>
        <p:spPr>
          <a:xfrm>
            <a:off x="6280350" y="2609763"/>
            <a:ext cx="1987800" cy="403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68" name="Google Shape;468;p34"/>
          <p:cNvSpPr/>
          <p:nvPr/>
        </p:nvSpPr>
        <p:spPr>
          <a:xfrm>
            <a:off x="3578100" y="2609763"/>
            <a:ext cx="1987800" cy="403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69" name="Google Shape;469;p34"/>
          <p:cNvSpPr/>
          <p:nvPr/>
        </p:nvSpPr>
        <p:spPr>
          <a:xfrm>
            <a:off x="875850" y="2609763"/>
            <a:ext cx="1987800" cy="403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70" name="Google Shape;470;p34"/>
          <p:cNvSpPr txBox="1">
            <a:spLocks noGrp="1"/>
          </p:cNvSpPr>
          <p:nvPr>
            <p:ph type="subTitle" idx="1"/>
          </p:nvPr>
        </p:nvSpPr>
        <p:spPr>
          <a:xfrm>
            <a:off x="875850" y="2645775"/>
            <a:ext cx="19878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PLANIFICACIÓN</a:t>
            </a:r>
            <a:endParaRPr sz="1600"/>
          </a:p>
        </p:txBody>
      </p:sp>
      <p:sp>
        <p:nvSpPr>
          <p:cNvPr id="471" name="Google Shape;471;p34"/>
          <p:cNvSpPr txBox="1">
            <a:spLocks noGrp="1"/>
          </p:cNvSpPr>
          <p:nvPr>
            <p:ph type="subTitle" idx="2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Trello / Gantt / Documentación técnica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Metodologia cascada</a:t>
            </a:r>
            <a:endParaRPr sz="1500"/>
          </a:p>
        </p:txBody>
      </p:sp>
      <p:sp>
        <p:nvSpPr>
          <p:cNvPr id="472" name="Google Shape;472;p34"/>
          <p:cNvSpPr txBox="1">
            <a:spLocks noGrp="1"/>
          </p:cNvSpPr>
          <p:nvPr>
            <p:ph type="subTitle" idx="3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DISEÑO</a:t>
            </a:r>
            <a:endParaRPr sz="1600"/>
          </a:p>
        </p:txBody>
      </p:sp>
      <p:sp>
        <p:nvSpPr>
          <p:cNvPr id="473" name="Google Shape;473;p34"/>
          <p:cNvSpPr txBox="1">
            <a:spLocks noGrp="1"/>
          </p:cNvSpPr>
          <p:nvPr>
            <p:ph type="subTitle" idx="4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Godot / HTML / CSS / JS, Ruby, Custom Sprites, in-house testing</a:t>
            </a:r>
            <a:endParaRPr sz="1500"/>
          </a:p>
        </p:txBody>
      </p:sp>
      <p:sp>
        <p:nvSpPr>
          <p:cNvPr id="474" name="Google Shape;474;p34"/>
          <p:cNvSpPr txBox="1">
            <a:spLocks noGrp="1"/>
          </p:cNvSpPr>
          <p:nvPr>
            <p:ph type="subTitle" idx="5"/>
          </p:nvPr>
        </p:nvSpPr>
        <p:spPr>
          <a:xfrm>
            <a:off x="6280350" y="2645775"/>
            <a:ext cx="19878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INTEGRACIÓN</a:t>
            </a:r>
            <a:endParaRPr sz="1600"/>
          </a:p>
        </p:txBody>
      </p:sp>
      <p:sp>
        <p:nvSpPr>
          <p:cNvPr id="475" name="Google Shape;475;p3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 Y DESARROLLO</a:t>
            </a:r>
            <a:endParaRPr/>
          </a:p>
        </p:txBody>
      </p:sp>
      <p:sp>
        <p:nvSpPr>
          <p:cNvPr id="476" name="Google Shape;476;p34"/>
          <p:cNvSpPr txBox="1">
            <a:spLocks noGrp="1"/>
          </p:cNvSpPr>
          <p:nvPr>
            <p:ph type="subTitle" idx="6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Tuneles, Testeo interno, Control de builds, Git</a:t>
            </a:r>
            <a:endParaRPr sz="1500"/>
          </a:p>
        </p:txBody>
      </p:sp>
      <p:sp>
        <p:nvSpPr>
          <p:cNvPr id="477" name="Google Shape;477;p34"/>
          <p:cNvSpPr/>
          <p:nvPr/>
        </p:nvSpPr>
        <p:spPr>
          <a:xfrm>
            <a:off x="1499425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4"/>
          <p:cNvSpPr/>
          <p:nvPr/>
        </p:nvSpPr>
        <p:spPr>
          <a:xfrm>
            <a:off x="4151400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4"/>
          <p:cNvSpPr/>
          <p:nvPr/>
        </p:nvSpPr>
        <p:spPr>
          <a:xfrm>
            <a:off x="6803375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4"/>
          <p:cNvSpPr/>
          <p:nvPr/>
        </p:nvSpPr>
        <p:spPr>
          <a:xfrm>
            <a:off x="1745876" y="1770492"/>
            <a:ext cx="348301" cy="341418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algn="bl" rotWithShape="0">
              <a:schemeClr val="accent2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1" name="Google Shape;481;p34"/>
          <p:cNvGrpSpPr/>
          <p:nvPr/>
        </p:nvGrpSpPr>
        <p:grpSpPr>
          <a:xfrm>
            <a:off x="4432859" y="1762678"/>
            <a:ext cx="278288" cy="357036"/>
            <a:chOff x="-50489600" y="1947400"/>
            <a:chExt cx="233150" cy="299125"/>
          </a:xfrm>
        </p:grpSpPr>
        <p:sp>
          <p:nvSpPr>
            <p:cNvPr id="482" name="Google Shape;482;p34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34"/>
          <p:cNvGrpSpPr/>
          <p:nvPr/>
        </p:nvGrpSpPr>
        <p:grpSpPr>
          <a:xfrm>
            <a:off x="7040488" y="1764818"/>
            <a:ext cx="366963" cy="352768"/>
            <a:chOff x="-31889075" y="2658950"/>
            <a:chExt cx="302475" cy="290775"/>
          </a:xfrm>
        </p:grpSpPr>
        <p:sp>
          <p:nvSpPr>
            <p:cNvPr id="485" name="Google Shape;485;p34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7" name="Google Shape;487;p34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INTEGRANTES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5"/>
          <p:cNvSpPr txBox="1">
            <a:spLocks noGrp="1"/>
          </p:cNvSpPr>
          <p:nvPr>
            <p:ph type="subTitle" idx="1"/>
          </p:nvPr>
        </p:nvSpPr>
        <p:spPr>
          <a:xfrm>
            <a:off x="713100" y="2562146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y UX/UI</a:t>
            </a:r>
            <a:endParaRPr/>
          </a:p>
        </p:txBody>
      </p:sp>
      <p:sp>
        <p:nvSpPr>
          <p:cNvPr id="494" name="Google Shape;494;p35"/>
          <p:cNvSpPr txBox="1">
            <a:spLocks noGrp="1"/>
          </p:cNvSpPr>
          <p:nvPr>
            <p:ph type="subTitle" idx="2"/>
          </p:nvPr>
        </p:nvSpPr>
        <p:spPr>
          <a:xfrm>
            <a:off x="321000" y="2946850"/>
            <a:ext cx="2962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Diseño de interfaz y UX/UI.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Manejo de variables de puntaje y feedback visual.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Definición de estilo y ambientación.</a:t>
            </a:r>
            <a:endParaRPr sz="1300"/>
          </a:p>
        </p:txBody>
      </p:sp>
      <p:sp>
        <p:nvSpPr>
          <p:cNvPr id="495" name="Google Shape;495;p35"/>
          <p:cNvSpPr txBox="1">
            <a:spLocks noGrp="1"/>
          </p:cNvSpPr>
          <p:nvPr>
            <p:ph type="subTitle" idx="3"/>
          </p:nvPr>
        </p:nvSpPr>
        <p:spPr>
          <a:xfrm>
            <a:off x="3415350" y="2562146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</a:t>
            </a:r>
            <a:endParaRPr/>
          </a:p>
        </p:txBody>
      </p:sp>
      <p:sp>
        <p:nvSpPr>
          <p:cNvPr id="496" name="Google Shape;496;p35"/>
          <p:cNvSpPr txBox="1">
            <a:spLocks noGrp="1"/>
          </p:cNvSpPr>
          <p:nvPr>
            <p:ph type="subTitle" idx="4"/>
          </p:nvPr>
        </p:nvSpPr>
        <p:spPr>
          <a:xfrm>
            <a:off x="3092400" y="2946850"/>
            <a:ext cx="27024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Desarrollo del nivel tutorial y control del personaje.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Maquetado general del entorno de juego.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Pruebas y ajustes de jugabilidad.</a:t>
            </a:r>
            <a:endParaRPr sz="1300"/>
          </a:p>
        </p:txBody>
      </p:sp>
      <p:sp>
        <p:nvSpPr>
          <p:cNvPr id="497" name="Google Shape;497;p35"/>
          <p:cNvSpPr txBox="1">
            <a:spLocks noGrp="1"/>
          </p:cNvSpPr>
          <p:nvPr>
            <p:ph type="subTitle" idx="5"/>
          </p:nvPr>
        </p:nvSpPr>
        <p:spPr>
          <a:xfrm>
            <a:off x="6117600" y="2562146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INTEGRACIÓN</a:t>
            </a:r>
            <a:endParaRPr/>
          </a:p>
        </p:txBody>
      </p:sp>
      <p:sp>
        <p:nvSpPr>
          <p:cNvPr id="498" name="Google Shape;498;p35"/>
          <p:cNvSpPr txBox="1">
            <a:spLocks noGrp="1"/>
          </p:cNvSpPr>
          <p:nvPr>
            <p:ph type="subTitle" idx="6"/>
          </p:nvPr>
        </p:nvSpPr>
        <p:spPr>
          <a:xfrm>
            <a:off x="5822100" y="2946850"/>
            <a:ext cx="2608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Implementación de la generación procedural de mapas.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Coordinación técnica y control de versiones.</a:t>
            </a:r>
            <a:endParaRPr sz="1300"/>
          </a:p>
        </p:txBody>
      </p:sp>
      <p:sp>
        <p:nvSpPr>
          <p:cNvPr id="499" name="Google Shape;499;p35"/>
          <p:cNvSpPr/>
          <p:nvPr/>
        </p:nvSpPr>
        <p:spPr>
          <a:xfrm>
            <a:off x="127065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5"/>
          <p:cNvSpPr/>
          <p:nvPr/>
        </p:nvSpPr>
        <p:spPr>
          <a:xfrm>
            <a:off x="397290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5"/>
          <p:cNvSpPr/>
          <p:nvPr/>
        </p:nvSpPr>
        <p:spPr>
          <a:xfrm>
            <a:off x="667515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35"/>
          <p:cNvGrpSpPr/>
          <p:nvPr/>
        </p:nvGrpSpPr>
        <p:grpSpPr>
          <a:xfrm>
            <a:off x="4348039" y="1551499"/>
            <a:ext cx="447908" cy="441449"/>
            <a:chOff x="-64774725" y="1916550"/>
            <a:chExt cx="319000" cy="314400"/>
          </a:xfrm>
        </p:grpSpPr>
        <p:sp>
          <p:nvSpPr>
            <p:cNvPr id="503" name="Google Shape;503;p35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35"/>
          <p:cNvGrpSpPr/>
          <p:nvPr/>
        </p:nvGrpSpPr>
        <p:grpSpPr>
          <a:xfrm>
            <a:off x="7056269" y="1553661"/>
            <a:ext cx="435974" cy="437133"/>
            <a:chOff x="-44528075" y="1982825"/>
            <a:chExt cx="300900" cy="301700"/>
          </a:xfrm>
        </p:grpSpPr>
        <p:sp>
          <p:nvSpPr>
            <p:cNvPr id="506" name="Google Shape;506;p35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algn="bl" rotWithShape="0">
                <a:schemeClr val="accent2">
                  <a:alpha val="82000"/>
                </a:schemeClr>
              </a:outerShdw>
            </a:effectLst>
          </p:spPr>
          <p:txBody>
            <a:bodyPr spcFirstLastPara="1" wrap="square" lIns="110975" tIns="110975" rIns="110975" bIns="110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5"/>
          <p:cNvSpPr/>
          <p:nvPr/>
        </p:nvSpPr>
        <p:spPr>
          <a:xfrm>
            <a:off x="1650632" y="1555015"/>
            <a:ext cx="438220" cy="434416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38745" algn="bl" rotWithShape="0">
              <a:schemeClr val="accent2">
                <a:alpha val="82000"/>
              </a:schemeClr>
            </a:outerShdw>
          </a:effectLst>
        </p:spPr>
        <p:txBody>
          <a:bodyPr spcFirstLastPara="1" wrap="square" lIns="110975" tIns="110975" rIns="110975" bIns="1109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99"/>
          </a:p>
        </p:txBody>
      </p:sp>
      <p:pic>
        <p:nvPicPr>
          <p:cNvPr id="514" name="Google Shape;514;p35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6"/>
          <p:cNvSpPr txBox="1">
            <a:spLocks noGrp="1"/>
          </p:cNvSpPr>
          <p:nvPr>
            <p:ph type="subTitle" idx="1"/>
          </p:nvPr>
        </p:nvSpPr>
        <p:spPr>
          <a:xfrm>
            <a:off x="510700" y="2580800"/>
            <a:ext cx="2590500" cy="1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Sistema procedural de creación de mapas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Manejo de Nodos e Interfaces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Físicas del personaje</a:t>
            </a:r>
            <a:endParaRPr/>
          </a:p>
        </p:txBody>
      </p:sp>
      <p:pic>
        <p:nvPicPr>
          <p:cNvPr id="520" name="Google Shape;520;p36" title="Untitled video - Made with Clipchamp.gif"/>
          <p:cNvPicPr preferRelativeResize="0"/>
          <p:nvPr/>
        </p:nvPicPr>
        <p:blipFill rotWithShape="1">
          <a:blip r:embed="rId3">
            <a:alphaModFix/>
          </a:blip>
          <a:srcRect l="4594" r="4603"/>
          <a:stretch/>
        </p:blipFill>
        <p:spPr>
          <a:xfrm>
            <a:off x="3321145" y="673016"/>
            <a:ext cx="4653005" cy="2886938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36"/>
          <p:cNvSpPr txBox="1">
            <a:spLocks noGrp="1"/>
          </p:cNvSpPr>
          <p:nvPr>
            <p:ph type="title"/>
          </p:nvPr>
        </p:nvSpPr>
        <p:spPr>
          <a:xfrm>
            <a:off x="510700" y="1118000"/>
            <a:ext cx="2388000" cy="14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DESAFÍOS TÉCNICOS</a:t>
            </a:r>
            <a:endParaRPr/>
          </a:p>
        </p:txBody>
      </p:sp>
      <p:sp>
        <p:nvSpPr>
          <p:cNvPr id="522" name="Google Shape;522;p36"/>
          <p:cNvSpPr/>
          <p:nvPr/>
        </p:nvSpPr>
        <p:spPr>
          <a:xfrm>
            <a:off x="3865249" y="46335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6"/>
          <p:cNvSpPr/>
          <p:nvPr/>
        </p:nvSpPr>
        <p:spPr>
          <a:xfrm rot="-1865396">
            <a:off x="8227056" y="3752522"/>
            <a:ext cx="601342" cy="1002051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  <a:reflection stA="40000" endPos="45000" dist="571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6"/>
          <p:cNvSpPr/>
          <p:nvPr/>
        </p:nvSpPr>
        <p:spPr>
          <a:xfrm rot="9383700">
            <a:off x="7452811" y="4343423"/>
            <a:ext cx="398901" cy="37390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  <a:reflection stA="40000" endPos="64000" dist="3429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" name="Google Shape;525;p36"/>
          <p:cNvGrpSpPr/>
          <p:nvPr/>
        </p:nvGrpSpPr>
        <p:grpSpPr>
          <a:xfrm>
            <a:off x="3162275" y="539550"/>
            <a:ext cx="4979813" cy="3774334"/>
            <a:chOff x="1572575" y="3497750"/>
            <a:chExt cx="843650" cy="639425"/>
          </a:xfrm>
        </p:grpSpPr>
        <p:sp>
          <p:nvSpPr>
            <p:cNvPr id="526" name="Google Shape;526;p36"/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03950" tIns="103950" rIns="103950" bIns="1039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03950" tIns="103950" rIns="103950" bIns="1039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spcFirstLastPara="1" wrap="square" lIns="103950" tIns="103950" rIns="103950" bIns="1039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03950" tIns="103950" rIns="103950" bIns="1039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" name="Google Shape;530;p36"/>
          <p:cNvSpPr/>
          <p:nvPr/>
        </p:nvSpPr>
        <p:spPr>
          <a:xfrm>
            <a:off x="8203653" y="3339306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1" name="Google Shape;531;p36" title="map (1).png"/>
          <p:cNvPicPr preferRelativeResize="0"/>
          <p:nvPr/>
        </p:nvPicPr>
        <p:blipFill rotWithShape="1">
          <a:blip r:embed="rId4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7"/>
          <p:cNvSpPr/>
          <p:nvPr/>
        </p:nvSpPr>
        <p:spPr>
          <a:xfrm>
            <a:off x="2925450" y="3661488"/>
            <a:ext cx="33117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37" name="Google Shape;537;p37"/>
          <p:cNvSpPr txBox="1">
            <a:spLocks noGrp="1"/>
          </p:cNvSpPr>
          <p:nvPr>
            <p:ph type="subTitle" idx="1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verdadero valor de un proyecto no está solo en el producto final, sino en el proceso que nos enseña a crearlo.</a:t>
            </a:r>
            <a:endParaRPr/>
          </a:p>
        </p:txBody>
      </p:sp>
      <p:sp>
        <p:nvSpPr>
          <p:cNvPr id="538" name="Google Shape;538;p37"/>
          <p:cNvSpPr txBox="1">
            <a:spLocks noGrp="1"/>
          </p:cNvSpPr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pic>
        <p:nvPicPr>
          <p:cNvPr id="539" name="Google Shape;539;p37" title="map (1).png"/>
          <p:cNvPicPr preferRelativeResize="0"/>
          <p:nvPr/>
        </p:nvPicPr>
        <p:blipFill rotWithShape="1">
          <a:blip r:embed="rId3">
            <a:alphaModFix/>
          </a:blip>
          <a:srcRect l="4767" r="58703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</Words>
  <Application>Microsoft Office PowerPoint</Application>
  <PresentationFormat>Presentación en pantalla (16:9)</PresentationFormat>
  <Paragraphs>42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IBM Plex Sans</vt:lpstr>
      <vt:lpstr>Orbitron</vt:lpstr>
      <vt:lpstr>Arial</vt:lpstr>
      <vt:lpstr>Neon Pitch Deck by Slidesgo</vt:lpstr>
      <vt:lpstr>CYBER ESCAPE</vt:lpstr>
      <vt:lpstr>INTRODUCCIÓN</vt:lpstr>
      <vt:lpstr>PROBLEMÁTICA</vt:lpstr>
      <vt:lpstr>PROPUESTA</vt:lpstr>
      <vt:lpstr>DESCRIPCIÓN DEL PROYECTO</vt:lpstr>
      <vt:lpstr>METODOLOGÍA Y DESARROLLO</vt:lpstr>
      <vt:lpstr>INTEGRANTES </vt:lpstr>
      <vt:lpstr>DESAFÍOS TÉCNICOS</vt:lpstr>
      <vt:lpstr>CONCLUSIÓN</vt:lpstr>
      <vt:lpstr>GRACIAS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Nicolas Moya</cp:lastModifiedBy>
  <cp:revision>1</cp:revision>
  <dcterms:modified xsi:type="dcterms:W3CDTF">2025-12-08T01:01:27Z</dcterms:modified>
</cp:coreProperties>
</file>